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697" r:id="rId3"/>
    <p:sldMasterId id="2147483710" r:id="rId4"/>
    <p:sldMasterId id="2147483723" r:id="rId5"/>
    <p:sldMasterId id="2147483736" r:id="rId6"/>
    <p:sldMasterId id="2147483749" r:id="rId7"/>
    <p:sldMasterId id="2147483762" r:id="rId8"/>
    <p:sldMasterId id="2147483811" r:id="rId9"/>
    <p:sldMasterId id="2147483825" r:id="rId10"/>
    <p:sldMasterId id="2147483838" r:id="rId11"/>
  </p:sldMasterIdLst>
  <p:notesMasterIdLst>
    <p:notesMasterId r:id="rId16"/>
  </p:notesMasterIdLst>
  <p:handoutMasterIdLst>
    <p:handoutMasterId r:id="rId17"/>
  </p:handoutMasterIdLst>
  <p:sldIdLst>
    <p:sldId id="346" r:id="rId12"/>
    <p:sldId id="367" r:id="rId13"/>
    <p:sldId id="357" r:id="rId14"/>
    <p:sldId id="277" r:id="rId15"/>
  </p:sldIdLst>
  <p:sldSz cx="10693400" cy="7561263"/>
  <p:notesSz cx="6858000" cy="9947275"/>
  <p:defaultTextStyle>
    <a:defPPr>
      <a:defRPr lang="ru-RU"/>
    </a:defPPr>
    <a:lvl1pPr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071" indent="-63430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724" indent="-128442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1796" indent="-191861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3446" indent="-256864" algn="l" defTabSz="1041724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322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3987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6522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3165" algn="l" defTabSz="913289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9"/>
    <a:srgbClr val="74AC77"/>
    <a:srgbClr val="504F53"/>
    <a:srgbClr val="8D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1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CDFA647-6110-492C-84AF-446D3E4E1F8F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1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0A14C3C-5F1F-4237-A169-BF49F58AB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9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C8D82B-071D-4353-BB54-9DB24773D5D5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746125"/>
            <a:ext cx="52768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5514"/>
            <a:ext cx="5487040" cy="4475796"/>
          </a:xfrm>
          <a:prstGeom prst="rect">
            <a:avLst/>
          </a:prstGeom>
        </p:spPr>
        <p:txBody>
          <a:bodyPr vert="horz" lIns="91870" tIns="45935" rIns="91870" bIns="4593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843"/>
            <a:ext cx="2972548" cy="497842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 defTabSz="10479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24BFE7-F969-4550-BED9-BDA96DE64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19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071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1724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79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446" algn="l" defTabSz="1041724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477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376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268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164" algn="l" defTabSz="104179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0575" y="746125"/>
            <a:ext cx="527685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46316" fontAlgn="base">
              <a:spcBef>
                <a:spcPct val="0"/>
              </a:spcBef>
              <a:spcAft>
                <a:spcPct val="0"/>
              </a:spcAft>
              <a:defRPr/>
            </a:pPr>
            <a:fld id="{3DF8C531-8125-47AC-8F39-DE44A719E2A1}" type="slidenum">
              <a:rPr lang="ru-RU" smtClean="0">
                <a:solidFill>
                  <a:srgbClr val="000000"/>
                </a:solidFill>
              </a:rPr>
              <a:pPr defTabSz="1046316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3708667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5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6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7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921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180" tIns="52096" rIns="104180" bIns="52096" rtlCol="0">
            <a:normAutofit/>
          </a:bodyPr>
          <a:lstStyle>
            <a:lvl1pPr marL="0" indent="0">
              <a:buNone/>
              <a:defRPr sz="3700"/>
            </a:lvl1pPr>
            <a:lvl2pPr marL="520899" indent="0">
              <a:buNone/>
              <a:defRPr sz="3200"/>
            </a:lvl2pPr>
            <a:lvl3pPr marL="1041794" indent="0">
              <a:buNone/>
              <a:defRPr sz="2700"/>
            </a:lvl3pPr>
            <a:lvl4pPr marL="1562687" indent="0">
              <a:buNone/>
              <a:defRPr sz="2300"/>
            </a:lvl4pPr>
            <a:lvl5pPr marL="2083580" indent="0">
              <a:buNone/>
              <a:defRPr sz="2300"/>
            </a:lvl5pPr>
            <a:lvl6pPr marL="2604477" indent="0">
              <a:buNone/>
              <a:defRPr sz="2300"/>
            </a:lvl6pPr>
            <a:lvl7pPr marL="3125376" indent="0">
              <a:buNone/>
              <a:defRPr sz="2300"/>
            </a:lvl7pPr>
            <a:lvl8pPr marL="3646268" indent="0">
              <a:buNone/>
              <a:defRPr sz="2300"/>
            </a:lvl8pPr>
            <a:lvl9pPr marL="4167164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66"/>
            <a:ext cx="8561139" cy="5324475"/>
          </a:xfrm>
        </p:spPr>
        <p:txBody>
          <a:bodyPr/>
          <a:lstStyle>
            <a:lvl1pPr marL="363516" indent="0">
              <a:buFontTx/>
              <a:buNone/>
              <a:defRPr b="1">
                <a:latin typeface="+mj-lt"/>
              </a:defRPr>
            </a:lvl1pPr>
            <a:lvl2pPr marL="363516" indent="0">
              <a:defRPr>
                <a:latin typeface="+mj-lt"/>
              </a:defRPr>
            </a:lvl2pPr>
            <a:lvl3pPr marL="628609" indent="-260333">
              <a:defRPr>
                <a:latin typeface="+mj-lt"/>
              </a:defRPr>
            </a:lvl3pPr>
            <a:lvl4pPr marL="0" indent="360341">
              <a:defRPr>
                <a:latin typeface="+mj-lt"/>
              </a:defRPr>
            </a:lvl4pPr>
            <a:lvl5pPr marL="143500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212" y="552452"/>
            <a:ext cx="8581267" cy="1219199"/>
          </a:xfrm>
        </p:spPr>
        <p:txBody>
          <a:bodyPr/>
          <a:lstStyle>
            <a:lvl1pPr marL="0" marR="0" indent="0" defTabSz="1042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7898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7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9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9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16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6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4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06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96" indent="0">
              <a:buNone/>
              <a:defRPr sz="2300" b="1"/>
            </a:lvl2pPr>
            <a:lvl3pPr marL="1042988" indent="0">
              <a:buNone/>
              <a:defRPr sz="2100" b="1"/>
            </a:lvl3pPr>
            <a:lvl4pPr marL="1564481" indent="0">
              <a:buNone/>
              <a:defRPr sz="1800" b="1"/>
            </a:lvl4pPr>
            <a:lvl5pPr marL="2085974" indent="0">
              <a:buNone/>
              <a:defRPr sz="1800" b="1"/>
            </a:lvl5pPr>
            <a:lvl6pPr marL="2607468" indent="0">
              <a:buNone/>
              <a:defRPr sz="1800" b="1"/>
            </a:lvl6pPr>
            <a:lvl7pPr marL="3128962" indent="0">
              <a:buNone/>
              <a:defRPr sz="1800" b="1"/>
            </a:lvl7pPr>
            <a:lvl8pPr marL="3650454" indent="0">
              <a:buNone/>
              <a:defRPr sz="1800" b="1"/>
            </a:lvl8pPr>
            <a:lvl9pPr marL="417194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829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6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6755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75" y="6475413"/>
            <a:ext cx="663575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789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6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6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698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99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lIns="104297" tIns="52153" rIns="104297" bIns="52153" rtlCol="0">
            <a:normAutofit/>
          </a:bodyPr>
          <a:lstStyle>
            <a:lvl1pPr marL="0" indent="0">
              <a:buNone/>
              <a:defRPr sz="3700"/>
            </a:lvl1pPr>
            <a:lvl2pPr marL="521496" indent="0">
              <a:buNone/>
              <a:defRPr sz="3200"/>
            </a:lvl2pPr>
            <a:lvl3pPr marL="1042988" indent="0">
              <a:buNone/>
              <a:defRPr sz="2700"/>
            </a:lvl3pPr>
            <a:lvl4pPr marL="1564481" indent="0">
              <a:buNone/>
              <a:defRPr sz="2300"/>
            </a:lvl4pPr>
            <a:lvl5pPr marL="2085974" indent="0">
              <a:buNone/>
              <a:defRPr sz="2300"/>
            </a:lvl5pPr>
            <a:lvl6pPr marL="2607468" indent="0">
              <a:buNone/>
              <a:defRPr sz="2300"/>
            </a:lvl6pPr>
            <a:lvl7pPr marL="3128962" indent="0">
              <a:buNone/>
              <a:defRPr sz="2300"/>
            </a:lvl7pPr>
            <a:lvl8pPr marL="3650454" indent="0">
              <a:buNone/>
              <a:defRPr sz="2300"/>
            </a:lvl8pPr>
            <a:lvl9pPr marL="4171948" indent="0">
              <a:buNone/>
              <a:defRPr sz="23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96" indent="0">
              <a:buNone/>
              <a:defRPr sz="1400"/>
            </a:lvl2pPr>
            <a:lvl3pPr marL="1042988" indent="0">
              <a:buNone/>
              <a:defRPr sz="1100"/>
            </a:lvl3pPr>
            <a:lvl4pPr marL="1564481" indent="0">
              <a:buNone/>
              <a:defRPr sz="1000"/>
            </a:lvl4pPr>
            <a:lvl5pPr marL="2085974" indent="0">
              <a:buNone/>
              <a:defRPr sz="1000"/>
            </a:lvl5pPr>
            <a:lvl6pPr marL="2607468" indent="0">
              <a:buNone/>
              <a:defRPr sz="1000"/>
            </a:lvl6pPr>
            <a:lvl7pPr marL="3128962" indent="0">
              <a:buNone/>
              <a:defRPr sz="1000"/>
            </a:lvl7pPr>
            <a:lvl8pPr marL="3650454" indent="0">
              <a:buNone/>
              <a:defRPr sz="1000"/>
            </a:lvl8pPr>
            <a:lvl9pPr marL="417194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AC665-2E3C-4E6B-9DA1-6888900DF356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2595A-74EA-4267-8C21-667E76133958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026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163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6" y="334306"/>
            <a:ext cx="8263250" cy="71131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7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EA42-0172-41CC-AA51-5E1A811DC395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7A93-C46A-4AB3-90B8-F18021865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9792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1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488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2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21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3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098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35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04" indent="-200368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3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0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53" tIns="66381" rIns="132753" bIns="66381" anchor="ctr"/>
          <a:lstStyle/>
          <a:p>
            <a:pPr algn="ctr" defTabSz="132752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683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4" y="4858827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4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3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8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3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8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2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955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9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0" y="1764307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582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4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68" indent="0">
              <a:buNone/>
              <a:defRPr sz="2200" b="1"/>
            </a:lvl2pPr>
            <a:lvl3pPr marL="994934" indent="0">
              <a:buNone/>
              <a:defRPr sz="2000" b="1"/>
            </a:lvl3pPr>
            <a:lvl4pPr marL="1492402" indent="0">
              <a:buNone/>
              <a:defRPr sz="1700" b="1"/>
            </a:lvl4pPr>
            <a:lvl5pPr marL="1989870" indent="0">
              <a:buNone/>
              <a:defRPr sz="1700" b="1"/>
            </a:lvl5pPr>
            <a:lvl6pPr marL="2487336" indent="0">
              <a:buNone/>
              <a:defRPr sz="1700" b="1"/>
            </a:lvl6pPr>
            <a:lvl7pPr marL="2984802" indent="0">
              <a:buNone/>
              <a:defRPr sz="1700" b="1"/>
            </a:lvl7pPr>
            <a:lvl8pPr marL="3482273" indent="0">
              <a:buNone/>
              <a:defRPr sz="1700" b="1"/>
            </a:lvl8pPr>
            <a:lvl9pPr marL="397973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4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956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13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281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7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7" y="1582271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836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7468" indent="0">
              <a:buNone/>
              <a:defRPr sz="3000"/>
            </a:lvl2pPr>
            <a:lvl3pPr marL="994934" indent="0">
              <a:buNone/>
              <a:defRPr sz="2600"/>
            </a:lvl3pPr>
            <a:lvl4pPr marL="1492402" indent="0">
              <a:buNone/>
              <a:defRPr sz="2200"/>
            </a:lvl4pPr>
            <a:lvl5pPr marL="1989870" indent="0">
              <a:buNone/>
              <a:defRPr sz="2200"/>
            </a:lvl5pPr>
            <a:lvl6pPr marL="2487336" indent="0">
              <a:buNone/>
              <a:defRPr sz="2200"/>
            </a:lvl6pPr>
            <a:lvl7pPr marL="2984802" indent="0">
              <a:buNone/>
              <a:defRPr sz="2200"/>
            </a:lvl7pPr>
            <a:lvl8pPr marL="3482273" indent="0">
              <a:buNone/>
              <a:defRPr sz="2200"/>
            </a:lvl8pPr>
            <a:lvl9pPr marL="3979737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68" indent="0">
              <a:buNone/>
              <a:defRPr sz="1300"/>
            </a:lvl2pPr>
            <a:lvl3pPr marL="994934" indent="0">
              <a:buNone/>
              <a:defRPr sz="1100"/>
            </a:lvl3pPr>
            <a:lvl4pPr marL="1492402" indent="0">
              <a:buNone/>
              <a:defRPr sz="1000"/>
            </a:lvl4pPr>
            <a:lvl5pPr marL="1989870" indent="0">
              <a:buNone/>
              <a:defRPr sz="1000"/>
            </a:lvl5pPr>
            <a:lvl6pPr marL="2487336" indent="0">
              <a:buNone/>
              <a:defRPr sz="1000"/>
            </a:lvl6pPr>
            <a:lvl7pPr marL="2984802" indent="0">
              <a:buNone/>
              <a:defRPr sz="1000"/>
            </a:lvl7pPr>
            <a:lvl8pPr marL="3482273" indent="0">
              <a:buNone/>
              <a:defRPr sz="1000"/>
            </a:lvl8pPr>
            <a:lvl9pPr marL="3979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94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46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E1AB3-BC9F-4184-8505-F8F47A3130F2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08E9-5381-49F5-A43A-14D38F5ABE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921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1" y="7008180"/>
            <a:ext cx="3386243" cy="402568"/>
          </a:xfrm>
          <a:prstGeom prst="rect">
            <a:avLst/>
          </a:prstGeom>
        </p:spPr>
        <p:txBody>
          <a:bodyPr lIns="95435" tIns="47716" rIns="95435" bIns="4771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23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660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1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3" tIns="75725" rIns="151463" bIns="75725" rtlCol="0" anchor="ctr">
            <a:noAutofit/>
          </a:bodyPr>
          <a:lstStyle/>
          <a:p>
            <a:pPr algn="ctr" defTabSz="151456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9504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02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4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2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9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32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1" y="545471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1" y="6866612"/>
            <a:ext cx="506822" cy="47607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2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0"/>
            <a:ext cx="9919242" cy="5312908"/>
          </a:xfrm>
        </p:spPr>
        <p:txBody>
          <a:bodyPr lIns="0" tIns="0" rIns="0" bIns="0"/>
          <a:lstStyle>
            <a:lvl1pPr marL="191741" indent="-191741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2113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854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4231" indent="-200376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5969" indent="-191741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66" y="6882414"/>
            <a:ext cx="552839" cy="402568"/>
          </a:xfrm>
        </p:spPr>
        <p:txBody>
          <a:bodyPr lIns="0" rIns="0"/>
          <a:lstStyle>
            <a:lvl1pPr algn="ctr">
              <a:defRPr sz="35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761" tIns="66381" rIns="132761" bIns="66381" anchor="ctr"/>
          <a:lstStyle/>
          <a:p>
            <a:pPr algn="ctr" defTabSz="132757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080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6" y="4858819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6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496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24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9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74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4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2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9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071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9"/>
            <a:ext cx="4722919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365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5"/>
            <a:ext cx="4724776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0"/>
            <a:ext cx="4724776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486" indent="0">
              <a:buNone/>
              <a:defRPr sz="2200" b="1"/>
            </a:lvl2pPr>
            <a:lvl3pPr marL="994969" indent="0">
              <a:buNone/>
              <a:defRPr sz="2000" b="1"/>
            </a:lvl3pPr>
            <a:lvl4pPr marL="1492454" indent="0">
              <a:buNone/>
              <a:defRPr sz="1700" b="1"/>
            </a:lvl4pPr>
            <a:lvl5pPr marL="1989940" indent="0">
              <a:buNone/>
              <a:defRPr sz="1700" b="1"/>
            </a:lvl5pPr>
            <a:lvl6pPr marL="2487423" indent="0">
              <a:buNone/>
              <a:defRPr sz="1700" b="1"/>
            </a:lvl6pPr>
            <a:lvl7pPr marL="2984908" indent="0">
              <a:buNone/>
              <a:defRPr sz="1700" b="1"/>
            </a:lvl7pPr>
            <a:lvl8pPr marL="3482396" indent="0">
              <a:buNone/>
              <a:defRPr sz="1700" b="1"/>
            </a:lvl8pPr>
            <a:lvl9pPr marL="397987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19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776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7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6" y="1237457"/>
            <a:ext cx="9089390" cy="2632440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6" y="3971414"/>
            <a:ext cx="8020050" cy="1825554"/>
          </a:xfrm>
        </p:spPr>
        <p:txBody>
          <a:bodyPr/>
          <a:lstStyle>
            <a:lvl1pPr marL="0" indent="0" algn="ctr">
              <a:buNone/>
              <a:defRPr sz="2600"/>
            </a:lvl1pPr>
            <a:lvl2pPr marL="497333" indent="0" algn="ctr">
              <a:buNone/>
              <a:defRPr sz="2200"/>
            </a:lvl2pPr>
            <a:lvl3pPr marL="994665" indent="0" algn="ctr">
              <a:buNone/>
              <a:defRPr sz="2100"/>
            </a:lvl3pPr>
            <a:lvl4pPr marL="1491998" indent="0" algn="ctr">
              <a:buNone/>
              <a:defRPr sz="1700"/>
            </a:lvl4pPr>
            <a:lvl5pPr marL="1989331" indent="0" algn="ctr">
              <a:buNone/>
              <a:defRPr sz="1700"/>
            </a:lvl5pPr>
            <a:lvl6pPr marL="2486665" indent="0" algn="ctr">
              <a:buNone/>
              <a:defRPr sz="1700"/>
            </a:lvl6pPr>
            <a:lvl7pPr marL="2983994" indent="0" algn="ctr">
              <a:buNone/>
              <a:defRPr sz="1700"/>
            </a:lvl7pPr>
            <a:lvl8pPr marL="3481323" indent="0" algn="ctr">
              <a:buNone/>
              <a:defRPr sz="1700"/>
            </a:lvl8pPr>
            <a:lvl9pPr marL="3978665" indent="0" algn="ctr">
              <a:buNone/>
              <a:defRPr sz="17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143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9" y="301051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9" y="1582268"/>
            <a:ext cx="3518055" cy="5172115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070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6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497486" indent="0">
              <a:buNone/>
              <a:defRPr sz="3000"/>
            </a:lvl2pPr>
            <a:lvl3pPr marL="994969" indent="0">
              <a:buNone/>
              <a:defRPr sz="2600"/>
            </a:lvl3pPr>
            <a:lvl4pPr marL="1492454" indent="0">
              <a:buNone/>
              <a:defRPr sz="2200"/>
            </a:lvl4pPr>
            <a:lvl5pPr marL="1989940" indent="0">
              <a:buNone/>
              <a:defRPr sz="2200"/>
            </a:lvl5pPr>
            <a:lvl6pPr marL="2487423" indent="0">
              <a:buNone/>
              <a:defRPr sz="2200"/>
            </a:lvl6pPr>
            <a:lvl7pPr marL="2984908" indent="0">
              <a:buNone/>
              <a:defRPr sz="2200"/>
            </a:lvl7pPr>
            <a:lvl8pPr marL="3482396" indent="0">
              <a:buNone/>
              <a:defRPr sz="2200"/>
            </a:lvl8pPr>
            <a:lvl9pPr marL="397987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1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7486" indent="0">
              <a:buNone/>
              <a:defRPr sz="1300"/>
            </a:lvl2pPr>
            <a:lvl3pPr marL="994969" indent="0">
              <a:buNone/>
              <a:defRPr sz="1100"/>
            </a:lvl3pPr>
            <a:lvl4pPr marL="1492454" indent="0">
              <a:buNone/>
              <a:defRPr sz="1000"/>
            </a:lvl4pPr>
            <a:lvl5pPr marL="1989940" indent="0">
              <a:buNone/>
              <a:defRPr sz="1000"/>
            </a:lvl5pPr>
            <a:lvl6pPr marL="2487423" indent="0">
              <a:buNone/>
              <a:defRPr sz="1000"/>
            </a:lvl6pPr>
            <a:lvl7pPr marL="2984908" indent="0">
              <a:buNone/>
              <a:defRPr sz="1000"/>
            </a:lvl7pPr>
            <a:lvl8pPr marL="3482396" indent="0">
              <a:buNone/>
              <a:defRPr sz="1000"/>
            </a:lvl8pPr>
            <a:lvl9pPr marL="397987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450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140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4" y="302810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0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1" y="7008179"/>
            <a:ext cx="2495127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83" y="7008179"/>
            <a:ext cx="3386243" cy="402568"/>
          </a:xfrm>
          <a:prstGeom prst="rect">
            <a:avLst/>
          </a:prstGeom>
        </p:spPr>
        <p:txBody>
          <a:bodyPr lIns="95435" tIns="47717" rIns="95435" bIns="47717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30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007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62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19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4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70"/>
            <a:ext cx="4884143" cy="1270274"/>
          </a:xfrm>
          <a:prstGeom prst="rect">
            <a:avLst/>
          </a:prstGeom>
        </p:spPr>
        <p:txBody>
          <a:bodyPr vert="horz" wrap="square" lIns="151466" tIns="75732" rIns="151466" bIns="75732" rtlCol="0" anchor="ctr">
            <a:noAutofit/>
          </a:bodyPr>
          <a:lstStyle/>
          <a:p>
            <a:pPr algn="ctr" defTabSz="1514619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229844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885068"/>
            <a:ext cx="9223058" cy="3145274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5060098"/>
            <a:ext cx="9223058" cy="1654026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973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9946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491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9893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486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9839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48132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978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3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3" y="2012842"/>
            <a:ext cx="4544696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2012842"/>
            <a:ext cx="4544696" cy="47975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4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5" y="402569"/>
            <a:ext cx="9223058" cy="14614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601" y="1853571"/>
            <a:ext cx="4523809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601" y="2761968"/>
            <a:ext cx="4523809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7" y="1853571"/>
            <a:ext cx="4546087" cy="9084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333" indent="0">
              <a:buNone/>
              <a:defRPr sz="2200" b="1"/>
            </a:lvl2pPr>
            <a:lvl3pPr marL="994665" indent="0">
              <a:buNone/>
              <a:defRPr sz="2100" b="1"/>
            </a:lvl3pPr>
            <a:lvl4pPr marL="1491998" indent="0">
              <a:buNone/>
              <a:defRPr sz="1700" b="1"/>
            </a:lvl4pPr>
            <a:lvl5pPr marL="1989331" indent="0">
              <a:buNone/>
              <a:defRPr sz="1700" b="1"/>
            </a:lvl5pPr>
            <a:lvl6pPr marL="2486665" indent="0">
              <a:buNone/>
              <a:defRPr sz="1700" b="1"/>
            </a:lvl6pPr>
            <a:lvl7pPr marL="2983994" indent="0">
              <a:buNone/>
              <a:defRPr sz="1700" b="1"/>
            </a:lvl7pPr>
            <a:lvl8pPr marL="3481323" indent="0">
              <a:buNone/>
              <a:defRPr sz="1700" b="1"/>
            </a:lvl8pPr>
            <a:lvl9pPr marL="397866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7" y="2761968"/>
            <a:ext cx="4546087" cy="4062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2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0" tIns="45671" rIns="91340" bIns="45671"/>
          <a:lstStyle/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59931" indent="3175">
              <a:defRPr>
                <a:latin typeface="+mj-lt"/>
              </a:defRPr>
            </a:lvl2pPr>
            <a:lvl3pPr marL="627891" indent="-260038">
              <a:tabLst/>
              <a:defRPr>
                <a:latin typeface="+mj-lt"/>
              </a:defRPr>
            </a:lvl3pPr>
            <a:lvl4pPr marL="0" indent="35993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9"/>
            <a:ext cx="858043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7" y="1088706"/>
            <a:ext cx="5413534" cy="537339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3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9" y="504121"/>
            <a:ext cx="3448899" cy="1764295"/>
          </a:xfrm>
        </p:spPr>
        <p:txBody>
          <a:bodyPr anchor="b"/>
          <a:lstStyle>
            <a:lvl1pPr>
              <a:defRPr sz="3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7" y="1088706"/>
            <a:ext cx="5413534" cy="5373398"/>
          </a:xfrm>
        </p:spPr>
        <p:txBody>
          <a:bodyPr anchor="t"/>
          <a:lstStyle>
            <a:lvl1pPr marL="0" indent="0">
              <a:buNone/>
              <a:defRPr sz="3700"/>
            </a:lvl1pPr>
            <a:lvl2pPr marL="497333" indent="0">
              <a:buNone/>
              <a:defRPr sz="3000"/>
            </a:lvl2pPr>
            <a:lvl3pPr marL="994665" indent="0">
              <a:buNone/>
              <a:defRPr sz="2600"/>
            </a:lvl3pPr>
            <a:lvl4pPr marL="1491998" indent="0">
              <a:buNone/>
              <a:defRPr sz="2200"/>
            </a:lvl4pPr>
            <a:lvl5pPr marL="1989331" indent="0">
              <a:buNone/>
              <a:defRPr sz="2200"/>
            </a:lvl5pPr>
            <a:lvl6pPr marL="2486665" indent="0">
              <a:buNone/>
              <a:defRPr sz="2200"/>
            </a:lvl6pPr>
            <a:lvl7pPr marL="2983994" indent="0">
              <a:buNone/>
              <a:defRPr sz="2200"/>
            </a:lvl7pPr>
            <a:lvl8pPr marL="3481323" indent="0">
              <a:buNone/>
              <a:defRPr sz="2200"/>
            </a:lvl8pPr>
            <a:lvl9pPr marL="3978665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609" y="2268382"/>
            <a:ext cx="3448899" cy="4202453"/>
          </a:xfrm>
        </p:spPr>
        <p:txBody>
          <a:bodyPr/>
          <a:lstStyle>
            <a:lvl1pPr marL="0" indent="0">
              <a:buNone/>
              <a:defRPr sz="1700"/>
            </a:lvl1pPr>
            <a:lvl2pPr marL="497333" indent="0">
              <a:buNone/>
              <a:defRPr sz="1500"/>
            </a:lvl2pPr>
            <a:lvl3pPr marL="994665" indent="0">
              <a:buNone/>
              <a:defRPr sz="1300"/>
            </a:lvl3pPr>
            <a:lvl4pPr marL="1491998" indent="0">
              <a:buNone/>
              <a:defRPr sz="1100"/>
            </a:lvl4pPr>
            <a:lvl5pPr marL="1989331" indent="0">
              <a:buNone/>
              <a:defRPr sz="1100"/>
            </a:lvl5pPr>
            <a:lvl6pPr marL="2486665" indent="0">
              <a:buNone/>
              <a:defRPr sz="1100"/>
            </a:lvl6pPr>
            <a:lvl7pPr marL="2983994" indent="0">
              <a:buNone/>
              <a:defRPr sz="1100"/>
            </a:lvl7pPr>
            <a:lvl8pPr marL="3481323" indent="0">
              <a:buNone/>
              <a:defRPr sz="1100"/>
            </a:lvl8pPr>
            <a:lvl9pPr marL="3978665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3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39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92" y="402605"/>
            <a:ext cx="2305766" cy="64078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94" y="402605"/>
            <a:ext cx="6783624" cy="6407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67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791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5" tIns="44925" rIns="89845" bIns="44925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mtClean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63" y="1771721"/>
            <a:ext cx="8561139" cy="5324475"/>
          </a:xfrm>
        </p:spPr>
        <p:txBody>
          <a:bodyPr/>
          <a:lstStyle>
            <a:lvl1pPr marL="357145" indent="0">
              <a:buFontTx/>
              <a:buNone/>
              <a:defRPr b="1">
                <a:latin typeface="+mj-lt"/>
              </a:defRPr>
            </a:lvl1pPr>
            <a:lvl2pPr marL="354021" indent="3136">
              <a:defRPr>
                <a:latin typeface="+mj-lt"/>
              </a:defRPr>
            </a:lvl2pPr>
            <a:lvl3pPr marL="617592" indent="-255770">
              <a:tabLst/>
              <a:defRPr>
                <a:latin typeface="+mj-lt"/>
              </a:defRPr>
            </a:lvl3pPr>
            <a:lvl4pPr marL="0" indent="354021">
              <a:lnSpc>
                <a:spcPts val="1777"/>
              </a:lnSpc>
              <a:spcBef>
                <a:spcPts val="395"/>
              </a:spcBef>
              <a:defRPr>
                <a:latin typeface="+mj-lt"/>
              </a:defRPr>
            </a:lvl4pPr>
            <a:lvl5pPr>
              <a:lnSpc>
                <a:spcPts val="1777"/>
              </a:lnSpc>
              <a:spcBef>
                <a:spcPts val="39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94"/>
            <a:ext cx="8580438" cy="1219199"/>
          </a:xfrm>
        </p:spPr>
        <p:txBody>
          <a:bodyPr/>
          <a:lstStyle>
            <a:lvl1pPr marL="0" marR="0" indent="0" defTabSz="10247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2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1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2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4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3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46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4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8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5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7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2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2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7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91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3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4" y="1771694"/>
            <a:ext cx="8561139" cy="5324475"/>
          </a:xfrm>
        </p:spPr>
        <p:txBody>
          <a:bodyPr/>
          <a:lstStyle>
            <a:lvl1pPr marL="363100" indent="0">
              <a:buFontTx/>
              <a:buNone/>
              <a:defRPr b="1">
                <a:latin typeface="+mj-lt"/>
              </a:defRPr>
            </a:lvl1pPr>
            <a:lvl2pPr marL="363100" indent="0">
              <a:defRPr>
                <a:latin typeface="+mj-lt"/>
              </a:defRPr>
            </a:lvl2pPr>
            <a:lvl3pPr marL="627891" indent="-260038">
              <a:defRPr>
                <a:latin typeface="+mj-lt"/>
              </a:defRPr>
            </a:lvl3pPr>
            <a:lvl4pPr marL="0" indent="359931">
              <a:defRPr>
                <a:latin typeface="+mj-lt"/>
              </a:defRPr>
            </a:lvl4pPr>
            <a:lvl5pPr marL="143335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61217" y="552459"/>
            <a:ext cx="8581268" cy="1219199"/>
          </a:xfrm>
        </p:spPr>
        <p:txBody>
          <a:bodyPr/>
          <a:lstStyle>
            <a:lvl1pPr marL="0" marR="0" indent="0" defTabSz="104179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1FC3-E460-4B15-9CB5-0A2C232AB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4" indent="0">
              <a:buNone/>
              <a:defRPr sz="2200" b="1"/>
            </a:lvl2pPr>
            <a:lvl3pPr marL="993765" indent="0">
              <a:buNone/>
              <a:defRPr sz="2100" b="1"/>
            </a:lvl3pPr>
            <a:lvl4pPr marL="1490646" indent="0">
              <a:buNone/>
              <a:defRPr sz="1700" b="1"/>
            </a:lvl4pPr>
            <a:lvl5pPr marL="1987529" indent="0">
              <a:buNone/>
              <a:defRPr sz="1700" b="1"/>
            </a:lvl5pPr>
            <a:lvl6pPr marL="2484411" indent="0">
              <a:buNone/>
              <a:defRPr sz="1700" b="1"/>
            </a:lvl6pPr>
            <a:lvl7pPr marL="2981288" indent="0">
              <a:buNone/>
              <a:defRPr sz="1700" b="1"/>
            </a:lvl7pPr>
            <a:lvl8pPr marL="3478170" indent="0">
              <a:buNone/>
              <a:defRPr sz="1700" b="1"/>
            </a:lvl8pPr>
            <a:lvl9pPr marL="3975053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947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53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85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2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2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00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4" indent="0">
              <a:buNone/>
              <a:defRPr sz="3000"/>
            </a:lvl2pPr>
            <a:lvl3pPr marL="993765" indent="0">
              <a:buNone/>
              <a:defRPr sz="2600"/>
            </a:lvl3pPr>
            <a:lvl4pPr marL="1490646" indent="0">
              <a:buNone/>
              <a:defRPr sz="2200"/>
            </a:lvl4pPr>
            <a:lvl5pPr marL="1987529" indent="0">
              <a:buNone/>
              <a:defRPr sz="2200"/>
            </a:lvl5pPr>
            <a:lvl6pPr marL="2484411" indent="0">
              <a:buNone/>
              <a:defRPr sz="2200"/>
            </a:lvl6pPr>
            <a:lvl7pPr marL="2981288" indent="0">
              <a:buNone/>
              <a:defRPr sz="2200"/>
            </a:lvl7pPr>
            <a:lvl8pPr marL="3478170" indent="0">
              <a:buNone/>
              <a:defRPr sz="2200"/>
            </a:lvl8pPr>
            <a:lvl9pPr marL="3975053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4" indent="0">
              <a:buNone/>
              <a:defRPr sz="1300"/>
            </a:lvl2pPr>
            <a:lvl3pPr marL="993765" indent="0">
              <a:buNone/>
              <a:defRPr sz="1100"/>
            </a:lvl3pPr>
            <a:lvl4pPr marL="1490646" indent="0">
              <a:buNone/>
              <a:defRPr sz="1000"/>
            </a:lvl4pPr>
            <a:lvl5pPr marL="1987529" indent="0">
              <a:buNone/>
              <a:defRPr sz="1000"/>
            </a:lvl5pPr>
            <a:lvl6pPr marL="2484411" indent="0">
              <a:buNone/>
              <a:defRPr sz="1000"/>
            </a:lvl6pPr>
            <a:lvl7pPr marL="2981288" indent="0">
              <a:buNone/>
              <a:defRPr sz="1000"/>
            </a:lvl7pPr>
            <a:lvl8pPr marL="3478170" indent="0">
              <a:buNone/>
              <a:defRPr sz="1000"/>
            </a:lvl8pPr>
            <a:lvl9pPr marL="397505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47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4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794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90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9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83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90424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31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48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5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289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79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7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7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" y="0"/>
            <a:ext cx="10691813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4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4" y="3781425"/>
            <a:ext cx="8561139" cy="3314700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89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1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2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35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4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5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6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7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1D0A-1208-4860-BC6E-65E9F5587B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60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7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5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33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8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88" indent="0">
              <a:buNone/>
              <a:defRPr sz="2200" b="1"/>
            </a:lvl2pPr>
            <a:lvl3pPr marL="993771" indent="0">
              <a:buNone/>
              <a:defRPr sz="2100" b="1"/>
            </a:lvl3pPr>
            <a:lvl4pPr marL="1490659" indent="0">
              <a:buNone/>
              <a:defRPr sz="1700" b="1"/>
            </a:lvl4pPr>
            <a:lvl5pPr marL="1987546" indent="0">
              <a:buNone/>
              <a:defRPr sz="1700" b="1"/>
            </a:lvl5pPr>
            <a:lvl6pPr marL="2484432" indent="0">
              <a:buNone/>
              <a:defRPr sz="1700" b="1"/>
            </a:lvl6pPr>
            <a:lvl7pPr marL="2981313" indent="0">
              <a:buNone/>
              <a:defRPr sz="1700" b="1"/>
            </a:lvl7pPr>
            <a:lvl8pPr marL="3478200" indent="0">
              <a:buNone/>
              <a:defRPr sz="1700" b="1"/>
            </a:lvl8pPr>
            <a:lvl9pPr marL="397508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07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438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8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9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9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346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88" indent="0">
              <a:buNone/>
              <a:defRPr sz="3000"/>
            </a:lvl2pPr>
            <a:lvl3pPr marL="993771" indent="0">
              <a:buNone/>
              <a:defRPr sz="2600"/>
            </a:lvl3pPr>
            <a:lvl4pPr marL="1490659" indent="0">
              <a:buNone/>
              <a:defRPr sz="2200"/>
            </a:lvl4pPr>
            <a:lvl5pPr marL="1987546" indent="0">
              <a:buNone/>
              <a:defRPr sz="2200"/>
            </a:lvl5pPr>
            <a:lvl6pPr marL="2484432" indent="0">
              <a:buNone/>
              <a:defRPr sz="2200"/>
            </a:lvl6pPr>
            <a:lvl7pPr marL="2981313" indent="0">
              <a:buNone/>
              <a:defRPr sz="2200"/>
            </a:lvl7pPr>
            <a:lvl8pPr marL="3478200" indent="0">
              <a:buNone/>
              <a:defRPr sz="2200"/>
            </a:lvl8pPr>
            <a:lvl9pPr marL="397508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88" indent="0">
              <a:buNone/>
              <a:defRPr sz="1300"/>
            </a:lvl2pPr>
            <a:lvl3pPr marL="993771" indent="0">
              <a:buNone/>
              <a:defRPr sz="1100"/>
            </a:lvl3pPr>
            <a:lvl4pPr marL="1490659" indent="0">
              <a:buNone/>
              <a:defRPr sz="1000"/>
            </a:lvl4pPr>
            <a:lvl5pPr marL="1987546" indent="0">
              <a:buNone/>
              <a:defRPr sz="1000"/>
            </a:lvl5pPr>
            <a:lvl6pPr marL="2484432" indent="0">
              <a:buNone/>
              <a:defRPr sz="1000"/>
            </a:lvl6pPr>
            <a:lvl7pPr marL="2981313" indent="0">
              <a:buNone/>
              <a:defRPr sz="1000"/>
            </a:lvl7pPr>
            <a:lvl8pPr marL="3478200" indent="0">
              <a:buNone/>
              <a:defRPr sz="1000"/>
            </a:lvl8pPr>
            <a:lvl9pPr marL="397508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21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89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9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05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1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79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335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6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0001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60574-F6AB-43A4-9E26-34E5E1CEBC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41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50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9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1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6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00" indent="-200150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08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3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59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08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8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7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6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4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2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94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9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7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14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893" indent="0">
              <a:buNone/>
              <a:defRPr sz="2200" b="1"/>
            </a:lvl2pPr>
            <a:lvl3pPr marL="993785" indent="0">
              <a:buNone/>
              <a:defRPr sz="2100" b="1"/>
            </a:lvl3pPr>
            <a:lvl4pPr marL="1490679" indent="0">
              <a:buNone/>
              <a:defRPr sz="1700" b="1"/>
            </a:lvl4pPr>
            <a:lvl5pPr marL="1987572" indent="0">
              <a:buNone/>
              <a:defRPr sz="1700" b="1"/>
            </a:lvl5pPr>
            <a:lvl6pPr marL="2484466" indent="0">
              <a:buNone/>
              <a:defRPr sz="1700" b="1"/>
            </a:lvl6pPr>
            <a:lvl7pPr marL="2981353" indent="0">
              <a:buNone/>
              <a:defRPr sz="1700" b="1"/>
            </a:lvl7pPr>
            <a:lvl8pPr marL="3478247" indent="0">
              <a:buNone/>
              <a:defRPr sz="1700" b="1"/>
            </a:lvl8pPr>
            <a:lvl9pPr marL="3975138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5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2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1733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6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6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407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893" indent="0">
              <a:buNone/>
              <a:defRPr sz="3000"/>
            </a:lvl2pPr>
            <a:lvl3pPr marL="993785" indent="0">
              <a:buNone/>
              <a:defRPr sz="2600"/>
            </a:lvl3pPr>
            <a:lvl4pPr marL="1490679" indent="0">
              <a:buNone/>
              <a:defRPr sz="2200"/>
            </a:lvl4pPr>
            <a:lvl5pPr marL="1987572" indent="0">
              <a:buNone/>
              <a:defRPr sz="2200"/>
            </a:lvl5pPr>
            <a:lvl6pPr marL="2484466" indent="0">
              <a:buNone/>
              <a:defRPr sz="2200"/>
            </a:lvl6pPr>
            <a:lvl7pPr marL="2981353" indent="0">
              <a:buNone/>
              <a:defRPr sz="2200"/>
            </a:lvl7pPr>
            <a:lvl8pPr marL="3478247" indent="0">
              <a:buNone/>
              <a:defRPr sz="2200"/>
            </a:lvl8pPr>
            <a:lvl9pPr marL="397513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893" indent="0">
              <a:buNone/>
              <a:defRPr sz="1300"/>
            </a:lvl2pPr>
            <a:lvl3pPr marL="993785" indent="0">
              <a:buNone/>
              <a:defRPr sz="1100"/>
            </a:lvl3pPr>
            <a:lvl4pPr marL="1490679" indent="0">
              <a:buNone/>
              <a:defRPr sz="1000"/>
            </a:lvl4pPr>
            <a:lvl5pPr marL="1987572" indent="0">
              <a:buNone/>
              <a:defRPr sz="1000"/>
            </a:lvl5pPr>
            <a:lvl6pPr marL="2484466" indent="0">
              <a:buNone/>
              <a:defRPr sz="1000"/>
            </a:lvl6pPr>
            <a:lvl7pPr marL="2981353" indent="0">
              <a:buNone/>
              <a:defRPr sz="1000"/>
            </a:lvl7pPr>
            <a:lvl8pPr marL="3478247" indent="0">
              <a:buNone/>
              <a:defRPr sz="1000"/>
            </a:lvl8pPr>
            <a:lvl9pPr marL="397513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524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9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1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1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899" indent="0">
              <a:buNone/>
              <a:defRPr sz="2300" b="1"/>
            </a:lvl2pPr>
            <a:lvl3pPr marL="1041794" indent="0">
              <a:buNone/>
              <a:defRPr sz="2100" b="1"/>
            </a:lvl3pPr>
            <a:lvl4pPr marL="1562687" indent="0">
              <a:buNone/>
              <a:defRPr sz="1800" b="1"/>
            </a:lvl4pPr>
            <a:lvl5pPr marL="2083580" indent="0">
              <a:buNone/>
              <a:defRPr sz="1800" b="1"/>
            </a:lvl5pPr>
            <a:lvl6pPr marL="2604477" indent="0">
              <a:buNone/>
              <a:defRPr sz="1800" b="1"/>
            </a:lvl6pPr>
            <a:lvl7pPr marL="3125376" indent="0">
              <a:buNone/>
              <a:defRPr sz="1800" b="1"/>
            </a:lvl7pPr>
            <a:lvl8pPr marL="3646268" indent="0">
              <a:buNone/>
              <a:defRPr sz="1800" b="1"/>
            </a:lvl8pPr>
            <a:lvl9pPr marL="416716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16F9-3A5B-477A-B130-BB8688E780C0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51F1-46A4-4B58-833E-EDB6A595A4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1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57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64399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5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2000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5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24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5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12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24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9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08" tIns="66309" rIns="132608" bIns="66309" anchor="ctr"/>
          <a:lstStyle/>
          <a:p>
            <a:pPr algn="ctr" defTabSz="1326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818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5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0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0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66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82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26" y="1764314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01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03" indent="0">
              <a:buNone/>
              <a:defRPr sz="2200" b="1"/>
            </a:lvl2pPr>
            <a:lvl3pPr marL="993801" indent="0">
              <a:buNone/>
              <a:defRPr sz="2100" b="1"/>
            </a:lvl3pPr>
            <a:lvl4pPr marL="1490703" indent="0">
              <a:buNone/>
              <a:defRPr sz="1700" b="1"/>
            </a:lvl4pPr>
            <a:lvl5pPr marL="1987608" indent="0">
              <a:buNone/>
              <a:defRPr sz="1700" b="1"/>
            </a:lvl5pPr>
            <a:lvl6pPr marL="2484508" indent="0">
              <a:buNone/>
              <a:defRPr sz="1700" b="1"/>
            </a:lvl6pPr>
            <a:lvl7pPr marL="2981409" indent="0">
              <a:buNone/>
              <a:defRPr sz="1700" b="1"/>
            </a:lvl7pPr>
            <a:lvl8pPr marL="3478310" indent="0">
              <a:buNone/>
              <a:defRPr sz="1700" b="1"/>
            </a:lvl8pPr>
            <a:lvl9pPr marL="397521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788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17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65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4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90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7" y="55246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DD3B-8C4E-4B41-AAFD-E5C10ABEBFCE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FCCA-1C47-4AB3-8B02-1195524428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03" indent="0">
              <a:buNone/>
              <a:defRPr sz="3000"/>
            </a:lvl2pPr>
            <a:lvl3pPr marL="993801" indent="0">
              <a:buNone/>
              <a:defRPr sz="2600"/>
            </a:lvl3pPr>
            <a:lvl4pPr marL="1490703" indent="0">
              <a:buNone/>
              <a:defRPr sz="2200"/>
            </a:lvl4pPr>
            <a:lvl5pPr marL="1987608" indent="0">
              <a:buNone/>
              <a:defRPr sz="2200"/>
            </a:lvl5pPr>
            <a:lvl6pPr marL="2484508" indent="0">
              <a:buNone/>
              <a:defRPr sz="2200"/>
            </a:lvl6pPr>
            <a:lvl7pPr marL="2981409" indent="0">
              <a:buNone/>
              <a:defRPr sz="2200"/>
            </a:lvl7pPr>
            <a:lvl8pPr marL="3478310" indent="0">
              <a:buNone/>
              <a:defRPr sz="2200"/>
            </a:lvl8pPr>
            <a:lvl9pPr marL="3975210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03" indent="0">
              <a:buNone/>
              <a:defRPr sz="1300"/>
            </a:lvl2pPr>
            <a:lvl3pPr marL="993801" indent="0">
              <a:buNone/>
              <a:defRPr sz="1100"/>
            </a:lvl3pPr>
            <a:lvl4pPr marL="1490703" indent="0">
              <a:buNone/>
              <a:defRPr sz="1000"/>
            </a:lvl4pPr>
            <a:lvl5pPr marL="1987608" indent="0">
              <a:buNone/>
              <a:defRPr sz="1000"/>
            </a:lvl5pPr>
            <a:lvl6pPr marL="2484508" indent="0">
              <a:buNone/>
              <a:defRPr sz="1000"/>
            </a:lvl6pPr>
            <a:lvl7pPr marL="2981409" indent="0">
              <a:buNone/>
              <a:defRPr sz="1000"/>
            </a:lvl7pPr>
            <a:lvl8pPr marL="3478310" indent="0">
              <a:buNone/>
              <a:defRPr sz="1000"/>
            </a:lvl8pPr>
            <a:lvl9pPr marL="397521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37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662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12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3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692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90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42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374967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30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3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388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41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8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2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6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8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33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47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7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2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3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8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1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4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2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623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7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9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666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10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12" indent="0">
              <a:buNone/>
              <a:defRPr sz="2200" b="1"/>
            </a:lvl2pPr>
            <a:lvl3pPr marL="993825" indent="0">
              <a:buNone/>
              <a:defRPr sz="2100" b="1"/>
            </a:lvl3pPr>
            <a:lvl4pPr marL="1490735" indent="0">
              <a:buNone/>
              <a:defRPr sz="1700" b="1"/>
            </a:lvl4pPr>
            <a:lvl5pPr marL="1987652" indent="0">
              <a:buNone/>
              <a:defRPr sz="1700" b="1"/>
            </a:lvl5pPr>
            <a:lvl6pPr marL="2484564" indent="0">
              <a:buNone/>
              <a:defRPr sz="1700" b="1"/>
            </a:lvl6pPr>
            <a:lvl7pPr marL="2981474" indent="0">
              <a:buNone/>
              <a:defRPr sz="1700" b="1"/>
            </a:lvl7pPr>
            <a:lvl8pPr marL="3478387" indent="0">
              <a:buNone/>
              <a:defRPr sz="1700" b="1"/>
            </a:lvl8pPr>
            <a:lvl9pPr marL="3975296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10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25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50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9E22A-0505-4DDD-A4F4-AF0F11A38675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8988" y="6475420"/>
            <a:ext cx="663576" cy="719137"/>
          </a:xfrm>
        </p:spPr>
        <p:txBody>
          <a:bodyPr/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B279A7A8-F276-4ADE-9435-E1CED7D558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5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8" y="301063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8" y="1582281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153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496912" indent="0">
              <a:buNone/>
              <a:defRPr sz="3000"/>
            </a:lvl2pPr>
            <a:lvl3pPr marL="993825" indent="0">
              <a:buNone/>
              <a:defRPr sz="2600"/>
            </a:lvl3pPr>
            <a:lvl4pPr marL="1490735" indent="0">
              <a:buNone/>
              <a:defRPr sz="2200"/>
            </a:lvl4pPr>
            <a:lvl5pPr marL="1987652" indent="0">
              <a:buNone/>
              <a:defRPr sz="2200"/>
            </a:lvl5pPr>
            <a:lvl6pPr marL="2484564" indent="0">
              <a:buNone/>
              <a:defRPr sz="2200"/>
            </a:lvl6pPr>
            <a:lvl7pPr marL="2981474" indent="0">
              <a:buNone/>
              <a:defRPr sz="2200"/>
            </a:lvl7pPr>
            <a:lvl8pPr marL="3478387" indent="0">
              <a:buNone/>
              <a:defRPr sz="2200"/>
            </a:lvl8pPr>
            <a:lvl9pPr marL="3975296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12" indent="0">
              <a:buNone/>
              <a:defRPr sz="1300"/>
            </a:lvl2pPr>
            <a:lvl3pPr marL="993825" indent="0">
              <a:buNone/>
              <a:defRPr sz="1100"/>
            </a:lvl3pPr>
            <a:lvl4pPr marL="1490735" indent="0">
              <a:buNone/>
              <a:defRPr sz="1000"/>
            </a:lvl4pPr>
            <a:lvl5pPr marL="1987652" indent="0">
              <a:buNone/>
              <a:defRPr sz="1000"/>
            </a:lvl5pPr>
            <a:lvl6pPr marL="2484564" indent="0">
              <a:buNone/>
              <a:defRPr sz="1000"/>
            </a:lvl6pPr>
            <a:lvl7pPr marL="2981474" indent="0">
              <a:buNone/>
              <a:defRPr sz="1000"/>
            </a:lvl7pPr>
            <a:lvl8pPr marL="3478387" indent="0">
              <a:buNone/>
              <a:defRPr sz="1000"/>
            </a:lvl8pPr>
            <a:lvl9pPr marL="39752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4557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8" y="7008180"/>
            <a:ext cx="2495127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604" y="7008180"/>
            <a:ext cx="3386243" cy="402568"/>
          </a:xfrm>
          <a:prstGeom prst="rect">
            <a:avLst/>
          </a:prstGeom>
        </p:spPr>
        <p:txBody>
          <a:bodyPr lIns="95327" tIns="47664" rIns="95327" bIns="47664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59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88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87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46" rIns="151299" bIns="75646" rtlCol="0" anchor="ctr">
            <a:noAutofit/>
          </a:bodyPr>
          <a:lstStyle/>
          <a:p>
            <a:pPr algn="ctr" defTabSz="1512874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83872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8924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27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3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0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1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29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0079455" y="5454732"/>
            <a:ext cx="506822" cy="13908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0079455" y="6866612"/>
            <a:ext cx="506822" cy="47608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195" y="122212"/>
            <a:ext cx="8424100" cy="1006201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195" y="1503801"/>
            <a:ext cx="9919242" cy="5312909"/>
          </a:xfrm>
        </p:spPr>
        <p:txBody>
          <a:bodyPr lIns="0" tIns="0" rIns="0" bIns="0"/>
          <a:lstStyle>
            <a:lvl1pPr marL="191533" indent="-191533">
              <a:buClr>
                <a:srgbClr val="C00000"/>
              </a:buClr>
              <a:buFont typeface="Arial" pitchFamily="34" charset="0"/>
              <a:buChar char="•"/>
              <a:defRPr sz="30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91675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83195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83351" indent="-200152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74871" indent="-191533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058870" y="6882414"/>
            <a:ext cx="552838" cy="402568"/>
          </a:xfrm>
        </p:spPr>
        <p:txBody>
          <a:bodyPr lIns="0" rIns="0"/>
          <a:lstStyle>
            <a:lvl1pPr algn="ctr">
              <a:defRPr sz="36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" y="18"/>
            <a:ext cx="337881" cy="119019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2611" tIns="66309" rIns="132611" bIns="66309" anchor="ctr"/>
          <a:lstStyle/>
          <a:p>
            <a:pPr algn="ctr" defTabSz="132607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840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15" y="4858841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1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9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938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0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77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4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15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8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54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41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308"/>
            <a:ext cx="4722920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3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12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0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12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899" indent="0">
              <a:buNone/>
              <a:defRPr sz="1400"/>
            </a:lvl2pPr>
            <a:lvl3pPr marL="1041794" indent="0">
              <a:buNone/>
              <a:defRPr sz="1100"/>
            </a:lvl3pPr>
            <a:lvl4pPr marL="1562687" indent="0">
              <a:buNone/>
              <a:defRPr sz="1000"/>
            </a:lvl4pPr>
            <a:lvl5pPr marL="2083580" indent="0">
              <a:buNone/>
              <a:defRPr sz="1000"/>
            </a:lvl5pPr>
            <a:lvl6pPr marL="2604477" indent="0">
              <a:buNone/>
              <a:defRPr sz="1000"/>
            </a:lvl6pPr>
            <a:lvl7pPr marL="3125376" indent="0">
              <a:buNone/>
              <a:defRPr sz="1000"/>
            </a:lvl7pPr>
            <a:lvl8pPr marL="3646268" indent="0">
              <a:buNone/>
              <a:defRPr sz="1000"/>
            </a:lvl8pPr>
            <a:lvl9pPr marL="416716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03457-85AC-4E18-8FA9-34E84FE50B60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65C26-7942-4D05-91E2-4E4CE7D31D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91" y="1692535"/>
            <a:ext cx="4724777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91" y="2397907"/>
            <a:ext cx="4724777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7" y="1692535"/>
            <a:ext cx="4726632" cy="70536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927" indent="0">
              <a:buNone/>
              <a:defRPr sz="2200" b="1"/>
            </a:lvl2pPr>
            <a:lvl3pPr marL="993849" indent="0">
              <a:buNone/>
              <a:defRPr sz="2100" b="1"/>
            </a:lvl3pPr>
            <a:lvl4pPr marL="1490776" indent="0">
              <a:buNone/>
              <a:defRPr sz="1700" b="1"/>
            </a:lvl4pPr>
            <a:lvl5pPr marL="1987702" indent="0">
              <a:buNone/>
              <a:defRPr sz="1700" b="1"/>
            </a:lvl5pPr>
            <a:lvl6pPr marL="2484629" indent="0">
              <a:buNone/>
              <a:defRPr sz="1700" b="1"/>
            </a:lvl6pPr>
            <a:lvl7pPr marL="2981549" indent="0">
              <a:buNone/>
              <a:defRPr sz="1700" b="1"/>
            </a:lvl7pPr>
            <a:lvl8pPr marL="3478481" indent="0">
              <a:buNone/>
              <a:defRPr sz="1700" b="1"/>
            </a:lvl8pPr>
            <a:lvl9pPr marL="3975404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7" y="2397907"/>
            <a:ext cx="4726632" cy="435647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799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532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34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702" y="301059"/>
            <a:ext cx="3518055" cy="12812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5"/>
            <a:ext cx="5977908" cy="6453328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702" y="1582269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982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9"/>
            <a:ext cx="6416040" cy="6248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496927" indent="0">
              <a:buNone/>
              <a:defRPr sz="3000"/>
            </a:lvl2pPr>
            <a:lvl3pPr marL="993849" indent="0">
              <a:buNone/>
              <a:defRPr sz="2600"/>
            </a:lvl3pPr>
            <a:lvl4pPr marL="1490776" indent="0">
              <a:buNone/>
              <a:defRPr sz="2200"/>
            </a:lvl4pPr>
            <a:lvl5pPr marL="1987702" indent="0">
              <a:buNone/>
              <a:defRPr sz="2200"/>
            </a:lvl5pPr>
            <a:lvl6pPr marL="2484629" indent="0">
              <a:buNone/>
              <a:defRPr sz="2200"/>
            </a:lvl6pPr>
            <a:lvl7pPr marL="2981549" indent="0">
              <a:buNone/>
              <a:defRPr sz="2200"/>
            </a:lvl7pPr>
            <a:lvl8pPr marL="3478481" indent="0">
              <a:buNone/>
              <a:defRPr sz="2200"/>
            </a:lvl8pPr>
            <a:lvl9pPr marL="3975404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47"/>
            <a:ext cx="6416040" cy="887399"/>
          </a:xfrm>
        </p:spPr>
        <p:txBody>
          <a:bodyPr/>
          <a:lstStyle>
            <a:lvl1pPr marL="0" indent="0">
              <a:buNone/>
              <a:defRPr sz="1500"/>
            </a:lvl1pPr>
            <a:lvl2pPr marL="496927" indent="0">
              <a:buNone/>
              <a:defRPr sz="1300"/>
            </a:lvl2pPr>
            <a:lvl3pPr marL="993849" indent="0">
              <a:buNone/>
              <a:defRPr sz="1100"/>
            </a:lvl3pPr>
            <a:lvl4pPr marL="1490776" indent="0">
              <a:buNone/>
              <a:defRPr sz="1000"/>
            </a:lvl4pPr>
            <a:lvl5pPr marL="1987702" indent="0">
              <a:buNone/>
              <a:defRPr sz="1000"/>
            </a:lvl5pPr>
            <a:lvl6pPr marL="2484629" indent="0">
              <a:buNone/>
              <a:defRPr sz="1000"/>
            </a:lvl6pPr>
            <a:lvl7pPr marL="2981549" indent="0">
              <a:buNone/>
              <a:defRPr sz="1000"/>
            </a:lvl7pPr>
            <a:lvl8pPr marL="3478481" indent="0">
              <a:buNone/>
              <a:defRPr sz="1000"/>
            </a:lvl8pPr>
            <a:lvl9pPr marL="39754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209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450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8" y="302818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18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4675" y="7008180"/>
            <a:ext cx="2495127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53598" y="7008180"/>
            <a:ext cx="3386243" cy="402568"/>
          </a:xfrm>
          <a:prstGeom prst="rect">
            <a:avLst/>
          </a:prstGeom>
        </p:spPr>
        <p:txBody>
          <a:bodyPr lIns="95327" tIns="47669" rIns="95327" bIns="4766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1041887">
              <a:defRPr/>
            </a:pPr>
            <a:endParaRPr lang="ru-RU">
              <a:solidFill>
                <a:prstClr val="black"/>
              </a:solidFill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88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37856" y="4362678"/>
            <a:ext cx="9603052" cy="13442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23"/>
            <a:ext cx="10693400" cy="756037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" y="924154"/>
            <a:ext cx="790866" cy="190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2669929" y="2722087"/>
            <a:ext cx="4884143" cy="1270275"/>
          </a:xfrm>
          <a:prstGeom prst="rect">
            <a:avLst/>
          </a:prstGeom>
        </p:spPr>
        <p:txBody>
          <a:bodyPr vert="horz" wrap="square" lIns="151299" tIns="75652" rIns="151299" bIns="75652" rtlCol="0" anchor="ctr">
            <a:noAutofit/>
          </a:bodyPr>
          <a:lstStyle/>
          <a:p>
            <a:pPr algn="ctr" defTabSz="1512916" fontAlgn="auto">
              <a:spcAft>
                <a:spcPts val="0"/>
              </a:spcAft>
            </a:pP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ФЕДЕРАЛЬНАЯ НАЛОГОВАЯ </a:t>
            </a:r>
            <a:b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</a:br>
            <a:r>
              <a:rPr lang="ru-RU" sz="2600" b="1" dirty="0">
                <a:solidFill>
                  <a:prstClr val="white"/>
                </a:solidFill>
                <a:latin typeface="Calibri"/>
                <a:cs typeface="+mn-cs"/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53344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0691812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3708639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12360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069181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6931025" y="5653088"/>
            <a:ext cx="10795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defTabSz="10429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7" y="1771666"/>
            <a:ext cx="8561139" cy="5324475"/>
          </a:xfrm>
        </p:spPr>
        <p:txBody>
          <a:bodyPr/>
          <a:lstStyle>
            <a:lvl1pPr marL="363516" indent="0">
              <a:buFontTx/>
              <a:buNone/>
              <a:defRPr b="1">
                <a:latin typeface="+mj-lt"/>
              </a:defRPr>
            </a:lvl1pPr>
            <a:lvl2pPr marL="360341" indent="3175">
              <a:defRPr>
                <a:latin typeface="+mj-lt"/>
              </a:defRPr>
            </a:lvl2pPr>
            <a:lvl3pPr marL="628609" indent="-260333">
              <a:tabLst/>
              <a:defRPr>
                <a:latin typeface="+mj-lt"/>
              </a:defRPr>
            </a:lvl3pPr>
            <a:lvl4pPr marL="0" indent="360341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62026" y="552452"/>
            <a:ext cx="8580438" cy="1219199"/>
          </a:xfrm>
        </p:spPr>
        <p:txBody>
          <a:bodyPr/>
          <a:lstStyle>
            <a:lvl1pPr marL="0" marR="0" indent="0" defTabSz="1042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D4219-446A-426A-A009-3E54DEF22817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07" y="539793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107" y="1763720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5001" y="7008856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3522F03A-13C3-4762-A0A4-FDB434B21774}" type="datetimeFigureOut">
              <a:rPr lang="ru-RU"/>
              <a:pPr>
                <a:defRPr/>
              </a:pPr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59" y="7008856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91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180" tIns="52096" rIns="104180" bIns="52096" numCol="1" anchor="ctr" anchorCtr="0" compatLnSpc="1">
            <a:prstTxWarp prst="textNoShape">
              <a:avLst/>
            </a:prstTxWarp>
          </a:bodyPr>
          <a:lstStyle>
            <a:lvl1pPr algn="ctr" defTabSz="1041794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57" r:id="rId6"/>
    <p:sldLayoutId id="2147483667" r:id="rId7"/>
    <p:sldLayoutId id="2147483668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1724" rtl="0" eaLnBrk="0" fontAlgn="base" hangingPunct="0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664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3289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69936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6582" algn="l" defTabSz="1041724" rtl="0" fontAlgn="base">
        <a:lnSpc>
          <a:spcPts val="5194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100" indent="-363100" algn="l" defTabSz="1041724" rtl="0" eaLnBrk="0" fontAlgn="base" hangingPunct="0">
        <a:spcBef>
          <a:spcPct val="20000"/>
        </a:spcBef>
        <a:spcAft>
          <a:spcPct val="0"/>
        </a:spcAft>
        <a:buFont typeface="+mj-lt"/>
        <a:defRPr sz="37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100" indent="93566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1924" indent="-260038" algn="l" defTabSz="1041724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598256" indent="-1238336" algn="just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3359" indent="393225" algn="l" defTabSz="1041724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4927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5822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6716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7610" indent="-260449" algn="l" defTabSz="10417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899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79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68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580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4477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376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6268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7164" algn="l" defTabSz="104179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06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6" rIns="0" bIns="47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6" rIns="95435" bIns="47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435" tIns="47716" rIns="95435" bIns="47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23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23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3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12" y="1221715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6" tIns="49750" rIns="99496" bIns="49750" anchor="ctr"/>
          <a:lstStyle/>
          <a:p>
            <a:pPr algn="ctr" defTabSz="104302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620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7468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4934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24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987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00" indent="-373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8386" indent="-3109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668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37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03" indent="-2487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0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537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005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472" indent="-248735" algn="l" defTabSz="99493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68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34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870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336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802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273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737" algn="l" defTabSz="9949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197" y="122529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717" rIns="0" bIns="47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06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35" tIns="47717" rIns="95435" bIns="47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9"/>
            <a:ext cx="2495127" cy="402568"/>
          </a:xfrm>
          <a:prstGeom prst="rect">
            <a:avLst/>
          </a:prstGeom>
        </p:spPr>
        <p:txBody>
          <a:bodyPr vert="horz" lIns="95435" tIns="47717" rIns="95435" bIns="47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3059"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 defTabSz="10430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595" y="122524"/>
            <a:ext cx="1230856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04" y="1221712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499" tIns="49750" rIns="99499" bIns="49750" anchor="ctr"/>
          <a:lstStyle/>
          <a:p>
            <a:pPr algn="ctr" defTabSz="10430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1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6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5pPr>
      <a:lvl6pPr marL="497486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6pPr>
      <a:lvl7pPr marL="994969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7pPr>
      <a:lvl8pPr marL="1492454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8pPr>
      <a:lvl9pPr marL="198994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3113" indent="-3731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413" indent="-31093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71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1198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8682" indent="-2487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6168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3651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1137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8622" indent="-248743" algn="l" defTabSz="99496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48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4969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2454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940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423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490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2396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9878" algn="l" defTabSz="99496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2" y="402569"/>
            <a:ext cx="9223058" cy="1461494"/>
          </a:xfrm>
          <a:prstGeom prst="rect">
            <a:avLst/>
          </a:prstGeom>
        </p:spPr>
        <p:txBody>
          <a:bodyPr vert="horz" lIns="95413" tIns="47711" rIns="95413" bIns="47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2" y="2012842"/>
            <a:ext cx="9223058" cy="4797552"/>
          </a:xfrm>
          <a:prstGeom prst="rect">
            <a:avLst/>
          </a:prstGeom>
        </p:spPr>
        <p:txBody>
          <a:bodyPr vert="horz" lIns="95413" tIns="47711" rIns="95413" bIns="47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3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203" y="7008180"/>
            <a:ext cx="3609023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7008180"/>
            <a:ext cx="2406016" cy="402568"/>
          </a:xfrm>
          <a:prstGeom prst="rect">
            <a:avLst/>
          </a:prstGeom>
        </p:spPr>
        <p:txBody>
          <a:bodyPr vert="horz" lIns="95413" tIns="47711" rIns="95413" bIns="4771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41794" fontAlgn="auto">
              <a:spcBef>
                <a:spcPts val="0"/>
              </a:spcBef>
              <a:spcAft>
                <a:spcPts val="0"/>
              </a:spcAft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4179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2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l" defTabSz="994665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8666" indent="-248666" algn="l" defTabSz="994665" rtl="0" eaLnBrk="1" latinLnBrk="0" hangingPunct="1">
        <a:lnSpc>
          <a:spcPct val="90000"/>
        </a:lnSpc>
        <a:spcBef>
          <a:spcPts val="108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6000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3335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40667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37996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3533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663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29994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7328" indent="-248666" algn="l" defTabSz="994665" rtl="0" eaLnBrk="1" latinLnBrk="0" hangingPunct="1">
        <a:lnSpc>
          <a:spcPct val="90000"/>
        </a:lnSpc>
        <a:spcBef>
          <a:spcPts val="544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33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998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9331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994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1323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8665" algn="l" defTabSz="9946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4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794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794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79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63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4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6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2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35" indent="-31055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05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089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68" indent="-2484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5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30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12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491" indent="-248440" algn="l" defTabSz="99376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4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65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46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29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11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288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70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53" algn="l" defTabSz="9937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05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05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5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0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286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7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5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46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69" indent="-37266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42" indent="-3105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17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03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5988" indent="-24844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876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9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45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30" indent="-248447" algn="l" defTabSz="99377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8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1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9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32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3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00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6" algn="l" defTabSz="99377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33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1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1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4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1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413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89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78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679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57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76" indent="-37267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53" indent="-3105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33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26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19" indent="-248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11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02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93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85" indent="-248450" algn="l" defTabSz="99378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9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85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79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72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66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53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47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138" algn="l" defTabSz="9937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25" y="122543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3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3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8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3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5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150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01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03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08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4" indent="-3726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68" indent="-310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55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52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057" indent="-2484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29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59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7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660" indent="-248454" algn="l" defTabSz="99380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01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03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08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09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10" algn="l" defTabSz="9938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9" y="122542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4" rIns="0" bIns="476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4" rIns="95327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4" rIns="95327" bIns="4766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5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5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21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32" y="1221721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1" tIns="49696" rIns="99391" bIns="49696" anchor="ctr"/>
          <a:lstStyle/>
          <a:p>
            <a:pPr algn="ctr" defTabSz="104185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54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331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5pPr>
      <a:lvl6pPr marL="49691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6pPr>
      <a:lvl7pPr marL="99382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7pPr>
      <a:lvl8pPr marL="1490735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8pPr>
      <a:lvl9pPr marL="1987652" algn="l" rtl="0" fontAlgn="base">
        <a:spcBef>
          <a:spcPct val="0"/>
        </a:spcBef>
        <a:spcAft>
          <a:spcPct val="0"/>
        </a:spcAft>
        <a:defRPr sz="37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686" indent="-37268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07485" indent="-31057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282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195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07" indent="-2484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18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30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841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754" indent="-248457" algn="l" defTabSz="99382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1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2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35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652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56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474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387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296" algn="l" defTabSz="9938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670213" y="122536"/>
            <a:ext cx="9488535" cy="100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669" rIns="0" bIns="47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534670" y="1503520"/>
            <a:ext cx="9624060" cy="49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27" tIns="47669" rIns="95327" bIns="47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80"/>
            <a:ext cx="2495127" cy="402568"/>
          </a:xfrm>
          <a:prstGeom prst="rect">
            <a:avLst/>
          </a:prstGeom>
        </p:spPr>
        <p:txBody>
          <a:bodyPr vert="horz" lIns="95327" tIns="47669" rIns="95327" bIns="4766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1041887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1041887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602" y="122530"/>
            <a:ext cx="1230855" cy="116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70226" y="1221719"/>
            <a:ext cx="8675391" cy="61261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394" tIns="49696" rIns="99394" bIns="49696" anchor="ctr"/>
          <a:lstStyle/>
          <a:p>
            <a:pPr algn="ctr" defTabSz="104188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375748"/>
            <a:ext cx="10693400" cy="18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5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96927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93849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490776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987702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72700" indent="-372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7503" indent="-3105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317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9241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6166" indent="-24846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3090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015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942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867" indent="-248464" algn="l" defTabSz="993849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27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8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776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702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62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549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481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404" algn="l" defTabSz="99384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54100" y="539766"/>
            <a:ext cx="85883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54100" y="1763713"/>
            <a:ext cx="8588375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535001" y="7008828"/>
            <a:ext cx="24955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1042919">
              <a:defRPr/>
            </a:pPr>
            <a:fld id="{3522F03A-13C3-4762-A0A4-FDB434B21774}" type="datetimeFigureOut">
              <a:rPr lang="ru-RU" smtClean="0"/>
              <a:pPr defTabSz="1042919">
                <a:defRPr/>
              </a:pPr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652852" y="7008828"/>
            <a:ext cx="33877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 defTabSz="1042919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734550" y="6661166"/>
            <a:ext cx="725488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97" tIns="52152" rIns="104297" bIns="52152" numCol="1" anchor="ctr" anchorCtr="0" compatLnSpc="1">
            <a:prstTxWarp prst="textNoShape">
              <a:avLst/>
            </a:prstTxWarp>
          </a:bodyPr>
          <a:lstStyle>
            <a:lvl1pPr algn="ctr" defTabSz="1042988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 sz="27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779B56-F708-457A-B340-1FE74345E84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7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</p:sldLayoutIdLst>
  <p:hf hdr="0" ftr="0" dt="0"/>
  <p:txStyles>
    <p:titleStyle>
      <a:lvl1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2pPr>
      <a:lvl3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3pPr>
      <a:lvl4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4pPr>
      <a:lvl5pPr algn="l" defTabSz="1042919" rtl="0" eaLnBrk="0" fontAlgn="base" hangingPunct="0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5pPr>
      <a:lvl6pPr marL="457169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6pPr>
      <a:lvl7pPr marL="914339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7pPr>
      <a:lvl8pPr marL="1371509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8pPr>
      <a:lvl9pPr marL="1828680" algn="l" defTabSz="1042919" rtl="0" fontAlgn="base">
        <a:lnSpc>
          <a:spcPts val="5200"/>
        </a:lnSpc>
        <a:spcBef>
          <a:spcPct val="0"/>
        </a:spcBef>
        <a:spcAft>
          <a:spcPct val="0"/>
        </a:spcAft>
        <a:defRPr sz="4200" b="1">
          <a:solidFill>
            <a:srgbClr val="005AA9"/>
          </a:solidFill>
          <a:latin typeface="Calibri" pitchFamily="34" charset="0"/>
        </a:defRPr>
      </a:lvl9pPr>
    </p:titleStyle>
    <p:bodyStyle>
      <a:lvl1pPr marL="363516" indent="-363516" algn="l" defTabSz="1042919" rtl="0" eaLnBrk="0" fontAlgn="base" hangingPunct="0">
        <a:spcBef>
          <a:spcPct val="20000"/>
        </a:spcBef>
        <a:spcAft>
          <a:spcPct val="0"/>
        </a:spcAft>
        <a:buFont typeface="+mj-lt"/>
        <a:defRPr sz="360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16" indent="93663" algn="l" defTabSz="1042919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41" indent="-260333" algn="l" defTabSz="104291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092" indent="-1239756" algn="just" defTabSz="1042919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005" indent="393676" algn="l" defTabSz="1042919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215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707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200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92" indent="-260747" algn="l" defTabSz="104298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96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8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81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6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962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454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948" algn="l" defTabSz="10429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459" y="5272129"/>
            <a:ext cx="568325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82" y="1398627"/>
            <a:ext cx="1282699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85129" y="187366"/>
            <a:ext cx="10274300" cy="7226300"/>
          </a:xfrm>
          <a:prstGeom prst="rect">
            <a:avLst/>
          </a:prstGeom>
          <a:solidFill>
            <a:schemeClr val="bg1">
              <a:lumMod val="6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180" tIns="52096" rIns="104180" bIns="52096" anchor="ctr"/>
          <a:lstStyle/>
          <a:p>
            <a:pPr algn="ctr" defTabSz="104141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6870" name="TextBox 42"/>
          <p:cNvSpPr txBox="1">
            <a:spLocks noChangeArrowheads="1"/>
          </p:cNvSpPr>
          <p:nvPr/>
        </p:nvSpPr>
        <p:spPr bwMode="auto">
          <a:xfrm>
            <a:off x="316501" y="3077361"/>
            <a:ext cx="10021930" cy="230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00" tIns="45601" rIns="91200" bIns="45601">
            <a:spAutoFit/>
          </a:bodyPr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3600" b="1" dirty="0" smtClean="0">
                <a:solidFill>
                  <a:srgbClr val="005AA9"/>
                </a:solidFill>
                <a:cs typeface="Arial" panose="020B0604020202020204" pitchFamily="34" charset="0"/>
              </a:rPr>
              <a:t>Как отправить согласие </a:t>
            </a:r>
            <a:r>
              <a:rPr lang="ru-RU" altLang="ru-RU" sz="3600" b="1" smtClean="0">
                <a:solidFill>
                  <a:srgbClr val="005AA9"/>
                </a:solidFill>
                <a:cs typeface="Arial" panose="020B0604020202020204" pitchFamily="34" charset="0"/>
              </a:rPr>
              <a:t>на                             СМС-информирование </a:t>
            </a:r>
            <a:r>
              <a:rPr lang="ru-RU" altLang="ru-RU" sz="3600" b="1" dirty="0" smtClean="0">
                <a:solidFill>
                  <a:srgbClr val="005AA9"/>
                </a:solidFill>
                <a:cs typeface="Arial" panose="020B0604020202020204" pitchFamily="34" charset="0"/>
              </a:rPr>
              <a:t>через интернет – сервис «Личный кабинет налогоплательщика для физических лиц»</a:t>
            </a:r>
            <a:endParaRPr lang="ru-RU" altLang="ru-RU" sz="3600" b="1" dirty="0">
              <a:solidFill>
                <a:srgbClr val="005AA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56" y="44291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377507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714735"/>
            <a:ext cx="282492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836" y="714735"/>
            <a:ext cx="282492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642844" y="1980431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30876" y="4176675"/>
            <a:ext cx="806388" cy="1080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prstClr val="white"/>
                </a:solidFill>
              </a:rPr>
              <a:t>2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36" y="612279"/>
            <a:ext cx="3163340" cy="6541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170235" y="2484487"/>
            <a:ext cx="2736305" cy="1512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63" y="605661"/>
            <a:ext cx="3022377" cy="65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0276" y="828303"/>
            <a:ext cx="86409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>
          <a:xfrm>
            <a:off x="1386260" y="4572761"/>
            <a:ext cx="8382768" cy="1260475"/>
          </a:xfrm>
        </p:spPr>
        <p:txBody>
          <a:bodyPr/>
          <a:lstStyle/>
          <a:p>
            <a:pPr algn="ctr" defTabSz="467937">
              <a:defRPr/>
            </a:pPr>
            <a:r>
              <a:rPr lang="ru-RU" sz="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Благодарю за внимание !</a:t>
            </a:r>
          </a:p>
        </p:txBody>
      </p:sp>
      <p:pic>
        <p:nvPicPr>
          <p:cNvPr id="430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2538" y="1398601"/>
            <a:ext cx="28495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1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9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23016</TotalTime>
  <Words>24</Words>
  <Application>Microsoft Office PowerPoint</Application>
  <PresentationFormat>Произвольный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</vt:i4>
      </vt:variant>
    </vt:vector>
  </HeadingPairs>
  <TitlesOfParts>
    <vt:vector size="15" baseType="lpstr">
      <vt:lpstr>Present_FNS2012_A4</vt:lpstr>
      <vt:lpstr>Тема Office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1_Present_FNS2012_A4</vt:lpstr>
      <vt:lpstr>6_Специальное оформление</vt:lpstr>
      <vt:lpstr>7_Специальное оформление</vt:lpstr>
      <vt:lpstr>Презентация PowerPoint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Евгеньевич Щеглов</dc:creator>
  <cp:lastModifiedBy>Дронова Ирина Николаевна</cp:lastModifiedBy>
  <cp:revision>404</cp:revision>
  <cp:lastPrinted>2020-03-04T07:45:49Z</cp:lastPrinted>
  <dcterms:created xsi:type="dcterms:W3CDTF">2013-02-14T04:24:52Z</dcterms:created>
  <dcterms:modified xsi:type="dcterms:W3CDTF">2022-06-09T07:43:42Z</dcterms:modified>
</cp:coreProperties>
</file>