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7" r:id="rId6"/>
    <p:sldId id="260" r:id="rId7"/>
    <p:sldId id="264" r:id="rId8"/>
    <p:sldId id="263" r:id="rId9"/>
    <p:sldId id="266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 snapToObjects="1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Многофункциональный спортивный комплекс с. Каменное</a:t>
            </a:r>
            <a:br>
              <a:rPr lang="ru-RU" sz="2000" dirty="0">
                <a:solidFill>
                  <a:srgbClr val="3D424E"/>
                </a:solidFill>
                <a:latin typeface="DINPro-Bold" pitchFamily="50" charset="0"/>
              </a:rPr>
            </a:br>
            <a:br>
              <a:rPr lang="ru-RU" sz="2000" dirty="0">
                <a:solidFill>
                  <a:srgbClr val="3D424E"/>
                </a:solidFill>
                <a:latin typeface="DINPro-Bold" pitchFamily="50" charset="0"/>
              </a:rPr>
            </a:b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Сельское поселение Каменное, село Каменное, Октябрьский район Ханты-Мансийский автономный округ-Югра</a:t>
            </a:r>
          </a:p>
          <a:p>
            <a:r>
              <a:rPr lang="ru-RU" sz="1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Инициативная группа с. Каменное</a:t>
            </a:r>
          </a:p>
          <a:p>
            <a:r>
              <a:rPr lang="ru-RU" sz="1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Представитель группы: </a:t>
            </a:r>
            <a:r>
              <a:rPr lang="ru-RU" sz="1000" dirty="0" err="1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Пилютик</a:t>
            </a:r>
            <a:r>
              <a:rPr lang="ru-RU" sz="1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Елена Михайловна</a:t>
            </a:r>
          </a:p>
          <a:p>
            <a:endParaRPr lang="ru-RU" sz="1800" dirty="0">
              <a:solidFill>
                <a:srgbClr val="3D424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691BBA-1440-42AA-9EAE-B3486EB5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55" y="99219"/>
            <a:ext cx="2413000" cy="1479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05600" cy="99417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ОПИСАНИЕ ДОПОЛНИТЕЛЬНЫХ МЕРОПРИЯТИЙ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31035"/>
            <a:ext cx="8229600" cy="316358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Информация о применении технологий «умного города»: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благоустройстве предусмотрено основное освещение территории и архитектурная подсветка с автоматической регулировкой включения выключения освещения и передачей данных о фактически потребляемой мощности в обслуживающую электрическую компанию.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Обеспечение все сезонности использования проекта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Территория сельского пространства пригодна для круглогодичного отдыха и прогулок сельчан.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Перечень культурно-массовых, спортивных и иных мероприятий, планируемых к проведению на территории объекта благоустройства (для общественных территорий):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Территория может быть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использования для проведения различных мероприятий . Проектом предусмотрено: для проведения культурно-массовых мероприятий; для проведения спортивных мероприятий: территория с уличными тренажерами, спортивная площадка.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39C73-EA54-43EF-8F4A-879D8C318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6116279" cy="56107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" y="1088571"/>
            <a:ext cx="8496944" cy="37229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ПРОЕКТА: Многофункциональный спортивный комплекс с. Каменное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МЕСТОПОЛОЖЕНИЕ: Земельный участок под благоустройство общественной 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расположен 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ПО ТЕКУЩЕМУ ИСПОЛЬЗОВАНИЮ: 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комфортной среды для жителей  с. Каменное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Пропаганда спорта и здорового образа жизни.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Занятость и отдых разных возрастных категорий жителей.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условий удобного и безопасного использования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E14BA9-4ECD-4028-9A1D-A6DBA5564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6296388" cy="63578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873954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БЛАГОУСТРОЙСТВА: Концепция дизайн- проекта направлена на осуществление мероприятий  по обеспечению жителей с. Каменное местом активного отдыха детей, для отдыха взрослого населения и для спортивных тренировок подросткам. Будут решены сразу несколько проблем: отдых населения всех возрастов, проведение общественных и культурно – массовых мероприятий. </a:t>
            </a:r>
          </a:p>
          <a:p>
            <a:pPr algn="just"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Облагораживание территории с учетом современных веяний. С данным проектом появилась возможность воплотить мечты в реальность , где каждый житель, независимо от возраста и пола сможет найти уголок и восстановить душевное равновесие, укрепить свое здоровье. Облагородить общественную территорию построив  полноценную многофункциональную спортивный комплекс в 2 этапа в которую входит:1 этап:   Земляные работы к подготовке строительства спортивного комплекса, установка ограждения и освещения.   2 этап-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волейбольно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баскетбольная площадка, установка уличных тренажёров.</a:t>
            </a:r>
          </a:p>
          <a:p>
            <a:pPr algn="just"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благоустройства данной территории направлена на достижение максимальной функциональности, компактности, безопасности в эксплуатации, обеспечение комфортных условий для проживания и отдыха населения на территории села Каменное, создание необходимых условий для игр детей на открытом воздухе, занятий спортом разновозрастных категорий населения и отдыхом взрослого населения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1DB88B-8134-4E26-B94D-C629251F5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СИТУАЦИОННЫЙ ПЛАН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5064900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План благоустройства территории спортивного комплекса Доступность: ул. Дорожная, с. Каменное, Октябрьский район, ХМАО-Югра.</a:t>
            </a:r>
            <a:endParaRPr lang="ru-RU" sz="12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F0B245-3E2F-47F3-84E0-B7A1CCBEA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39C39D-9EA5-423E-8FF9-4513F6FE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" y="1323109"/>
            <a:ext cx="4807528" cy="34883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ФОТОФИКСАЦИЯ СУЩЕСТВУЮЩЕЙ СИТУАЦИИ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30626A-9AF6-48BC-A843-947D159C7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6843E5-B631-40C1-87D0-D44E96CAF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4" y="1454727"/>
            <a:ext cx="2244436" cy="20435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90E168-6146-466E-AB3B-C2664637F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8" y="1454727"/>
            <a:ext cx="2287630" cy="20435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27B105-48DC-46F3-9442-F2283C22C5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05" y="1372342"/>
            <a:ext cx="2287631" cy="2398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РЕКВИЗИТЫ ВЫПИСКИ ИЗ ЕГРН: 86:07:0102005: , Местоположение установлено относительно ориентира, расположенного в границах участка.  Почтовый адрес ориентира: Ханты-Мансийский автономный округ -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р-н. Октябрьский, с. Каменное,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Дорожная 18. Земельный участок выдан по разрешению МО Администрации Октябрьский район на основании Постановления Правительства РФ от 03.12.2014 № 1300 « Об утверждении перечня видов объектов, размещение которых может осуществляться на землях или земельных участках, находящихся в государственной или муниципальной собственности, без предоставления земельных участков и установления сервитутов»(с изменениями и дополнениями) п.26 </a:t>
            </a:r>
          </a:p>
          <a:p>
            <a:pPr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ОБ ОБЪЕКТАХ КАПСТРОЯ: объектов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капстроя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нет.</a:t>
            </a:r>
          </a:p>
          <a:p>
            <a:pPr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ОХРАННЫХ ЗОН: Администрация сельского поселения Каменное сообщает, что по ул.  на участке с кадастровым номером 86:07:0102005:  нет зон охраны и защитных зон в границах проектируемой территории.</a:t>
            </a:r>
          </a:p>
          <a:p>
            <a:pPr lvl="0"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ИНЖЕНЕРНЫХ СЕТЕЙ: Администрация сельского поселения Каменное сообщает, что по ул. на участке с кадастровым номером 86:07:0102005:  нет инженерных сетей.</a:t>
            </a:r>
          </a:p>
          <a:p>
            <a:pPr lvl="0" algn="just"/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98E101-7CC4-4754-9B7F-B646D9BC2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127660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ОПИСАНИЕ КОНЦЕПТУАЛЬНЫХ И ПРОЕКТНЫХ РЕШЕНИЙ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КОНЦЕПТУАЛЬНАЯ ИДЕЯ: дизайн- проект направлен на осуществление мероприятий  по обеспечению жителей с. Каменное местом активного отдыха детей, для отдыха взрослого населения и для спортивных тренировок подросткам. ): Сделать излюбленным местом для культурно-массовых мероприятий и занятий активными видами спорта всей семьей круглый год. В зимнее время территория  трансформируется под активный семейный отдых.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algn="just">
              <a:spcBef>
                <a:spcPct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ПРОЕКТНЫЕ РЕШЕНИЯ: Универсальная спортивная площадка, тренажерный комплекс, беговая дорожка с резиновым покрытием.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ТЭП: Общая площадь объекта благоустройства кв.м -50х30 (1500 кв. м), Универсальная спортивная  площадка кв. м 30х20 (600 кв.м), тренажерный комплекс кв.м 30х10 (300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РЕАЛИЗАЦИИ:  2025-2026г.г –подготовка документации для проведения электронного аукциона,  процедура определения подрядчика путем электронного аукциона, оформление и передача подрядчику документации на строительство.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монтажные работы, ввод в эксплуатацию (приемка работ) :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этап: 2025г  Земляные работы к подготовке строительства спортивного комплекса установка ограждения и освещения.   2 этап 2026г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волейбольно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баскетбольная  площадка, установка уличных тренажёров.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BFF0DA-3EA5-4B5C-8985-20AF89DE7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359" y="1198419"/>
            <a:ext cx="3407714" cy="2486890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80712" y="1205345"/>
            <a:ext cx="3664524" cy="2479964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9B005F-4CE6-4B3C-8D6B-830E84497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A6CCA7-BFA3-42D9-8588-52E7D6B2E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775855"/>
            <a:ext cx="8146472" cy="40247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ОПИСАНИЕ ДОПОЛНИТЕЛЬНЫХ МЕРОПРИЯТИЙ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объекта проектирования для инвалидов 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 населения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Обеспечена доступность территории для инвалидов и маломобильных групп населения для чего на территории предусмотрены дорожки со спусками-подъемами с допустимым углом наклона.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Безопасность,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комфорт благоустраиваемой территории: Безопасность и комфорт обеспечены по средствам устройства на территории различных функциональных зон с элементами благоустройства, урнами, скамейками; дорожек ; наружного освещения ; установкой ограждения.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здоровья населения и снижению угрозы травматизма: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безопасности эксплуатации  наполнение всех функциональных зон, включая  спортивные площадки, безопасными сертифицированными элементами.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340DFE-F8FC-4A72-8CC2-09DABB486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642</TotalTime>
  <Words>869</Words>
  <Application>Microsoft Office PowerPoint</Application>
  <PresentationFormat>Экран (16:9)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Cera Pro</vt:lpstr>
      <vt:lpstr>DINPro-Bold</vt:lpstr>
      <vt:lpstr>DINPro-Medium</vt:lpstr>
      <vt:lpstr>DINPro-Regular</vt:lpstr>
      <vt:lpstr>Times New Roman</vt:lpstr>
      <vt:lpstr>ФКГС</vt:lpstr>
      <vt:lpstr>ПРЕЗЕНТАЦИЯ ПРОЕКТА Многофункциональный спортивный комплекс с. Каменное  </vt:lpstr>
      <vt:lpstr>ОБЩАЯ ИНФОРМАЦИЯ</vt:lpstr>
      <vt:lpstr>ОБЩАЯ ИНФОРМАЦИЯ</vt:lpstr>
      <vt:lpstr>СИТУАЦИОННЫЙ ПЛАН</vt:lpstr>
      <vt:lpstr>ФОТОФИКСАЦИЯ СУЩЕСТВУЮЩЕЙ СИТУАЦИИ</vt:lpstr>
      <vt:lpstr>ОБЩАЯ ИНФОРМАЦИЯ</vt:lpstr>
      <vt:lpstr>ОПИСАНИЕ КОНЦЕПТУАЛЬНЫХ И ПРОЕКТНЫХ РЕШЕНИЙ</vt:lpstr>
      <vt:lpstr>ВИЗУАЛЬНЫЕ ОБРАЗЫ И СХЕМЫ</vt:lpstr>
      <vt:lpstr>ОПИСАНИЕ ДОПОЛНИТЕЛЬНЫХ МЕРОПРИЯТИЙ</vt:lpstr>
      <vt:lpstr>ОПИСАНИЕ ДОПОЛНИТЕЛЬНЫХ МЕРОПРИЯТИЙ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ПК-1</cp:lastModifiedBy>
  <cp:revision>81</cp:revision>
  <dcterms:created xsi:type="dcterms:W3CDTF">2020-06-29T06:13:42Z</dcterms:created>
  <dcterms:modified xsi:type="dcterms:W3CDTF">2025-02-10T10:19:24Z</dcterms:modified>
</cp:coreProperties>
</file>